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2150" y="0"/>
            <a:ext cx="2024100" cy="10692000"/>
          </a:xfrm>
          <a:prstGeom prst="rect">
            <a:avLst/>
          </a:prstGeom>
          <a:solidFill>
            <a:srgbClr val="CCCCCC"/>
          </a:solidFill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600075"/>
            <a:ext cx="7560000" cy="1743000"/>
          </a:xfrm>
          <a:prstGeom prst="rect">
            <a:avLst/>
          </a:prstGeom>
          <a:solidFill>
            <a:srgbClr val="20254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2724650" y="1119050"/>
            <a:ext cx="1856100" cy="37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chemeClr val="lt1"/>
                </a:solidFill>
              </a:rPr>
              <a:t>Nom du poste visé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724650" y="747975"/>
            <a:ext cx="2657700" cy="37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>
                <a:solidFill>
                  <a:schemeClr val="lt1"/>
                </a:solidFill>
              </a:rPr>
              <a:t>Prénom Nom</a:t>
            </a:r>
            <a:endParaRPr b="1" sz="3000">
              <a:solidFill>
                <a:schemeClr val="lt1"/>
              </a:solidFill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321725" y="2597675"/>
            <a:ext cx="1721100" cy="75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>
                <a:solidFill>
                  <a:srgbClr val="202549"/>
                </a:solidFill>
              </a:rPr>
              <a:t>Compétences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Analytics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</a:rPr>
              <a:t>Gestion de projet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</a:rPr>
              <a:t>Marketing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202549"/>
                </a:solidFill>
              </a:rPr>
              <a:t>Certifications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CESEO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202549"/>
                </a:solidFill>
              </a:rPr>
              <a:t>Langues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Français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</a:rPr>
              <a:t>Anglais (niveau)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202549"/>
                </a:solidFill>
              </a:rPr>
              <a:t>Qualités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Dynamique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200">
                <a:solidFill>
                  <a:schemeClr val="dk1"/>
                </a:solidFill>
              </a:rPr>
              <a:t>Passionné(e)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202549"/>
                </a:solidFill>
              </a:rPr>
              <a:t>Contact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Adresse@email.com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06 01 02 03 04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Ville / arrondissement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permis 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202549"/>
                </a:solidFill>
              </a:rPr>
              <a:t>Projets perso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url site web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20254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202549"/>
                </a:solidFill>
              </a:rPr>
              <a:t>Intérêts et passions</a:t>
            </a:r>
            <a:br>
              <a:rPr lang="fr" sz="1200">
                <a:solidFill>
                  <a:schemeClr val="dk1"/>
                </a:solidFill>
              </a:rPr>
            </a:br>
            <a:r>
              <a:rPr lang="fr" sz="1200">
                <a:solidFill>
                  <a:schemeClr val="dk1"/>
                </a:solidFill>
              </a:rPr>
              <a:t>Jardinage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1"/>
                </a:solidFill>
              </a:rPr>
              <a:t>Basket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200">
                <a:solidFill>
                  <a:schemeClr val="dk1"/>
                </a:solidFill>
              </a:rPr>
              <a:t>Théâtre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fr" sz="1200">
                <a:solidFill>
                  <a:schemeClr val="dk1"/>
                </a:solidFill>
              </a:rPr>
            </a:br>
            <a:br>
              <a:rPr lang="fr" sz="1200"/>
            </a:br>
            <a:br>
              <a:rPr lang="fr" sz="1200"/>
            </a:br>
            <a:endParaRPr sz="1200"/>
          </a:p>
        </p:txBody>
      </p:sp>
      <p:sp>
        <p:nvSpPr>
          <p:cNvPr id="59" name="Google Shape;59;p13"/>
          <p:cNvSpPr/>
          <p:nvPr/>
        </p:nvSpPr>
        <p:spPr>
          <a:xfrm>
            <a:off x="382625" y="671925"/>
            <a:ext cx="1599300" cy="1599300"/>
          </a:xfrm>
          <a:prstGeom prst="ellipse">
            <a:avLst/>
          </a:prstGeom>
          <a:noFill/>
          <a:ln cap="flat" cmpd="sng" w="28575">
            <a:solidFill>
              <a:srgbClr val="E83B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E83B3D"/>
                </a:solidFill>
              </a:rPr>
              <a:t>PHOTO</a:t>
            </a:r>
            <a:endParaRPr b="1">
              <a:solidFill>
                <a:srgbClr val="E83B3D"/>
              </a:solidFill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724650" y="1489625"/>
            <a:ext cx="4483200" cy="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200">
                <a:solidFill>
                  <a:schemeClr val="lt1"/>
                </a:solidFill>
              </a:rPr>
              <a:t>Bref présentation textuelle qui décrit votre façon de faire vos ambitions et ce qui vous différencie des autres candidat(e)s</a:t>
            </a:r>
            <a:endParaRPr i="1" sz="1200">
              <a:solidFill>
                <a:schemeClr val="lt1"/>
              </a:solidFill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724650" y="2755450"/>
            <a:ext cx="4483200" cy="374700"/>
          </a:xfrm>
          <a:prstGeom prst="rect">
            <a:avLst/>
          </a:prstGeom>
          <a:solidFill>
            <a:srgbClr val="E83B3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800"/>
              <a:t>Expériences Professionnelles</a:t>
            </a:r>
            <a:endParaRPr b="1" sz="1800"/>
          </a:p>
        </p:txBody>
      </p:sp>
      <p:sp>
        <p:nvSpPr>
          <p:cNvPr id="62" name="Google Shape;62;p13"/>
          <p:cNvSpPr/>
          <p:nvPr/>
        </p:nvSpPr>
        <p:spPr>
          <a:xfrm>
            <a:off x="2724650" y="3333750"/>
            <a:ext cx="4483200" cy="159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600"/>
              <a:t>Consultant(e) SEO Seniors - </a:t>
            </a:r>
            <a:r>
              <a:rPr b="1" i="1" lang="fr" sz="1600">
                <a:solidFill>
                  <a:srgbClr val="202549"/>
                </a:solidFill>
              </a:rPr>
              <a:t>Nom entreprise</a:t>
            </a:r>
            <a:br>
              <a:rPr b="1" lang="fr"/>
            </a:br>
            <a:r>
              <a:rPr lang="fr"/>
              <a:t>(en poste depuis 2 ans 3 mois)</a:t>
            </a:r>
            <a:br>
              <a:rPr lang="fr"/>
            </a:br>
            <a:r>
              <a:rPr lang="fr"/>
              <a:t>Suivi de 10 clients, stratégie d’optimisation SEO, audit, stratégie netlinking, brief de rédaction, analyse de logs.</a:t>
            </a:r>
            <a:br>
              <a:rPr i="1" lang="fr"/>
            </a:br>
            <a:r>
              <a:rPr b="1" i="1" lang="fr"/>
              <a:t>Exemple de résultats notoires (+ 50% de CA SEO), +20% de lead, baisse du coût d’acquisition</a:t>
            </a:r>
            <a:endParaRPr b="1" i="1"/>
          </a:p>
        </p:txBody>
      </p:sp>
      <p:sp>
        <p:nvSpPr>
          <p:cNvPr id="63" name="Google Shape;63;p13"/>
          <p:cNvSpPr/>
          <p:nvPr/>
        </p:nvSpPr>
        <p:spPr>
          <a:xfrm>
            <a:off x="2724650" y="4978850"/>
            <a:ext cx="4483200" cy="159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600"/>
              <a:t>Consultant(e) SEO- </a:t>
            </a:r>
            <a:r>
              <a:rPr b="1" i="1" lang="fr" sz="1600">
                <a:solidFill>
                  <a:srgbClr val="202549"/>
                </a:solidFill>
              </a:rPr>
              <a:t>Nom entreprise</a:t>
            </a:r>
            <a:br>
              <a:rPr b="1" lang="fr"/>
            </a:br>
            <a:r>
              <a:rPr lang="fr"/>
              <a:t>(4 ans et 7 mois)</a:t>
            </a:r>
            <a:br>
              <a:rPr lang="fr"/>
            </a:br>
            <a:r>
              <a:rPr lang="fr"/>
              <a:t>Rédaction de contenu, reporting mensuel, intégration des contenus.</a:t>
            </a:r>
            <a:br>
              <a:rPr lang="fr"/>
            </a:br>
            <a:r>
              <a:rPr b="1" i="1" lang="fr"/>
              <a:t>Exemple de résultats notoires (Migration du site de ENTREPRISE sans perte de traffic)</a:t>
            </a:r>
            <a:endParaRPr b="1" i="1"/>
          </a:p>
        </p:txBody>
      </p:sp>
      <p:sp>
        <p:nvSpPr>
          <p:cNvPr id="64" name="Google Shape;64;p13"/>
          <p:cNvSpPr/>
          <p:nvPr/>
        </p:nvSpPr>
        <p:spPr>
          <a:xfrm>
            <a:off x="2724650" y="6471550"/>
            <a:ext cx="4483200" cy="159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600"/>
              <a:t>Alternant web marketing</a:t>
            </a:r>
            <a:r>
              <a:rPr b="1" lang="fr" sz="1600"/>
              <a:t>- </a:t>
            </a:r>
            <a:r>
              <a:rPr b="1" i="1" lang="fr" sz="1600">
                <a:solidFill>
                  <a:srgbClr val="202549"/>
                </a:solidFill>
              </a:rPr>
              <a:t>Nom entreprise</a:t>
            </a:r>
            <a:br>
              <a:rPr b="1" lang="fr"/>
            </a:br>
            <a:r>
              <a:rPr lang="fr"/>
              <a:t>(1 an 2 mois)</a:t>
            </a:r>
            <a:br>
              <a:rPr lang="fr"/>
            </a:br>
            <a:r>
              <a:rPr lang="fr"/>
              <a:t>Création d’infographies, mise en place d’une charte graphique, rédaction d’email marketing</a:t>
            </a:r>
            <a:br>
              <a:rPr lang="fr"/>
            </a:br>
            <a:r>
              <a:rPr b="1" i="1" lang="fr"/>
              <a:t>Exemple de résultats notoires (+50% d’inscription à la newsletter)</a:t>
            </a:r>
            <a:endParaRPr b="1" i="1"/>
          </a:p>
        </p:txBody>
      </p:sp>
      <p:sp>
        <p:nvSpPr>
          <p:cNvPr id="65" name="Google Shape;65;p13"/>
          <p:cNvSpPr/>
          <p:nvPr/>
        </p:nvSpPr>
        <p:spPr>
          <a:xfrm>
            <a:off x="2724650" y="8070850"/>
            <a:ext cx="4483200" cy="374700"/>
          </a:xfrm>
          <a:prstGeom prst="rect">
            <a:avLst/>
          </a:prstGeom>
          <a:solidFill>
            <a:srgbClr val="E83B3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800"/>
              <a:t>Formation</a:t>
            </a:r>
            <a:endParaRPr b="1" sz="1800"/>
          </a:p>
        </p:txBody>
      </p:sp>
      <p:sp>
        <p:nvSpPr>
          <p:cNvPr id="66" name="Google Shape;66;p13"/>
          <p:cNvSpPr/>
          <p:nvPr/>
        </p:nvSpPr>
        <p:spPr>
          <a:xfrm>
            <a:off x="2724650" y="8649150"/>
            <a:ext cx="4483200" cy="159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600"/>
              <a:t>Master en stratégie digital</a:t>
            </a:r>
            <a:r>
              <a:rPr b="1" lang="fr" sz="1600"/>
              <a:t> - </a:t>
            </a:r>
            <a:r>
              <a:rPr b="1" i="1" lang="fr" sz="1600">
                <a:solidFill>
                  <a:srgbClr val="202549"/>
                </a:solidFill>
              </a:rPr>
              <a:t>Nom ecole</a:t>
            </a:r>
            <a:br>
              <a:rPr b="1" lang="fr"/>
            </a:br>
            <a:r>
              <a:rPr lang="fr"/>
              <a:t>(année)</a:t>
            </a:r>
            <a:br>
              <a:rPr lang="fr"/>
            </a:br>
            <a:r>
              <a:rPr lang="fr"/>
              <a:t>Liste des enseignement principaux</a:t>
            </a:r>
            <a:br>
              <a:rPr i="1" lang="fr"/>
            </a:br>
            <a:endParaRPr b="1"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1600">
                <a:solidFill>
                  <a:schemeClr val="dk1"/>
                </a:solidFill>
              </a:rPr>
              <a:t>Licence marketing - </a:t>
            </a:r>
            <a:r>
              <a:rPr b="1" i="1" lang="fr" sz="1600">
                <a:solidFill>
                  <a:srgbClr val="202549"/>
                </a:solidFill>
              </a:rPr>
              <a:t>Nom ecole</a:t>
            </a:r>
            <a:br>
              <a:rPr b="1" lang="fr">
                <a:solidFill>
                  <a:schemeClr val="dk1"/>
                </a:solidFill>
              </a:rPr>
            </a:br>
            <a:r>
              <a:rPr lang="fr">
                <a:solidFill>
                  <a:schemeClr val="dk1"/>
                </a:solidFill>
              </a:rPr>
              <a:t>(année)</a:t>
            </a:r>
            <a:br>
              <a:rPr lang="fr">
                <a:solidFill>
                  <a:schemeClr val="dk1"/>
                </a:solidFill>
              </a:rPr>
            </a:br>
            <a:r>
              <a:rPr lang="fr">
                <a:solidFill>
                  <a:schemeClr val="dk1"/>
                </a:solidFill>
              </a:rPr>
              <a:t>Liste des enseignement principaux</a:t>
            </a:r>
            <a:endParaRPr b="1"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